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33" autoAdjust="0"/>
    <p:restoredTop sz="94660"/>
  </p:normalViewPr>
  <p:slideViewPr>
    <p:cSldViewPr>
      <p:cViewPr varScale="1">
        <p:scale>
          <a:sx n="86" d="100"/>
          <a:sy n="86" d="100"/>
        </p:scale>
        <p:origin x="-111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437A-E8EF-4DD0-B5F7-4B9C1FFC4B4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A752-8188-464A-B6DC-D0F846C240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A752-8188-464A-B6DC-D0F846C240A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B5BF-DA5E-4BF7-9B80-132513081ED6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69ED-83BA-4CA3-8705-8D44F803A3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 t="769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5143512"/>
            <a:ext cx="9906000" cy="1571636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8159" y="5296697"/>
            <a:ext cx="871543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АВТОПРОБЕГ «ДОРОГУ МОЛОКУ –2014». 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область.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20" y="621508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 августа 2014</a:t>
            </a:r>
          </a:p>
        </p:txBody>
      </p:sp>
      <p:sp>
        <p:nvSpPr>
          <p:cNvPr id="11270" name="AutoShape 6" descr="http://sevelina.ru/images/uploads/2012/10/800px-administration_lipezk_region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44" y="1428736"/>
            <a:ext cx="27239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3330" y="1428736"/>
            <a:ext cx="20463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357166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38356" y="2143116"/>
            <a:ext cx="657229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11:00 — 11:30.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Встреча делегации на границе Липецкой области.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13:15 — 14:30.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Встреча делегации на МТК «Лиза»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(ООО «АГРОФИРМА ТРИО») в с. Покровское. 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15:00 — 17:15.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Рабочая встреча в КСК «Олимпийский» п. Тербуны.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18:00 — 18:30.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Возложение цветов к мемориалу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Тербунский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рубеж с. Каменка.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19:00 — 20:15.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Посещение МТК ОАО «Липецкие Семейные фермы»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(ГК «Черкизово») с.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Хлевное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66918" y="714356"/>
            <a:ext cx="671517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Этапы прохождения автопробега по территории Липецкой области.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357166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4042" y="357166"/>
            <a:ext cx="7143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Встреча делегации на границе Липецкой области.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042" y="100010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Время проведения: 11:00 — 11:30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406" y="5357826"/>
            <a:ext cx="907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Встреча делегации народным коллективом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Становлянского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района с хлебом-солью.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 Приветственное слово: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Начальник управления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сельского хозяйства Липецкой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области Долгих Олег Валентинович.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Главы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Становлянского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муниципального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р-на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Красновой Людмилы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Николаевны.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282" y="2000240"/>
            <a:ext cx="2357454" cy="314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5612" y="2000240"/>
            <a:ext cx="46553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81760" y="3170462"/>
            <a:ext cx="2857520" cy="19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142852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4042" y="357166"/>
            <a:ext cx="7143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Встреча делегации на МТК «Лиза»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(ООО «АГРОФИРМА ТРИО») в с. Покровское.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042" y="95718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Время проведения: 13:15 — 14:30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406" y="5333542"/>
            <a:ext cx="885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 Приветственное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слово заместителя главы Администрации Липецкой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Области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Тагинцева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Николая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Федоровича. </a:t>
            </a:r>
          </a:p>
          <a:p>
            <a:pPr fontAlgn="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Приветственное слово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генерального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директора ООО «АГРОФИРМЫ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ТРИО» Уваркиной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Евгении Юрьевны.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3. Экскурсия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 ферме. Дегустация молока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вручение памятных подарков гостям.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45" y="2357430"/>
            <a:ext cx="34615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62249" y="2143116"/>
            <a:ext cx="34767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4702" y="2071678"/>
            <a:ext cx="2214578" cy="26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142852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4042" y="357166"/>
            <a:ext cx="7143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Рабочая встреча в КСК «Олимпийский»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п. Тербуны.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042" y="92867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Время проведения: 15:00 — 17:15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530" y="4429132"/>
            <a:ext cx="9429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Ланч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. Горячие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и холодные закуски, а также молочный бар «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ЛебедяньМолоко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Официальная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часть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рабочее совещание.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Приветственное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слово 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врио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главы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Администрации Липецкой Области Королёва Олега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Петровича.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Выступление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заместителя главы Администрации Липецкой Области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Тагинцева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Николая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Федоровича.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Выступление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главного редактора информационного агентства "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Dairy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News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" Мищенко Михаила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Алексанровича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Выступление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генерального директора ООО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«АГРОФИРМЫ ТРИО»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Уваркиной Евгении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Юрьевны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Выступление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исполнительного директора НП «ВЕМА» Редина Василия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Васильевича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Выступление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менеджера категории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«системы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управления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фермой»,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Волкова Сергея Геннадьевича 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DeLaval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967" y="2000240"/>
            <a:ext cx="31404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10322" y="2000240"/>
            <a:ext cx="339554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5543" y="2000240"/>
            <a:ext cx="2623341" cy="20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142852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4042" y="357166"/>
            <a:ext cx="71438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Возложение цветов к мемориалу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Тербунский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рубеж с. Каменка.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042" y="95718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Время проведения: 18:00 — 18:30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9662" y="6090842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Речь главы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Тербунского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Муниципального района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Иванова Сергея Вячеславовича.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406" y="2071679"/>
            <a:ext cx="33485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452802" y="2928934"/>
            <a:ext cx="3242542" cy="25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email">
            <a:lum bright="30000" contrast="40000"/>
          </a:blip>
          <a:srcRect/>
          <a:stretch>
            <a:fillRect/>
          </a:stretch>
        </p:blipFill>
        <p:spPr bwMode="auto">
          <a:xfrm>
            <a:off x="6881826" y="2071678"/>
            <a:ext cx="25355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06" y="142852"/>
            <a:ext cx="1431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24042" y="357166"/>
            <a:ext cx="7143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Посещение МТК ОАО «Липецкие Семейные фермы»  (ГК «Черкизово») с.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Хлевное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042" y="95718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Время проведения: 19:00 — 20:15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224" y="5916059"/>
            <a:ext cx="783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Приветственное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слово главного молочного технолога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Козловой Натальи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Юрьевны.</a:t>
            </a:r>
          </a:p>
          <a:p>
            <a:pPr marL="342900" indent="-342900" fontAlgn="t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Экскурсия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МТК и презентация работы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Herd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Navigator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DeLaval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720" y="1643050"/>
            <a:ext cx="4214842" cy="24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38752" y="1643050"/>
            <a:ext cx="38488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24240" y="3429000"/>
            <a:ext cx="2928958" cy="22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9382156" y="614364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282" y="1071546"/>
            <a:ext cx="90726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http://www.dairynews.ru/imagesnew2/avto2013.png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www.lipetskmedia.ru/image/2013/01/%D0%92%D0%BE%D1%81%D0%BA%D1%80%D0%B5%D1%81%D0%B5%D0%BD%D0%B8%D0%B5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://luxpentrutine.ro/wp-content/uploads/2014/03/Paine-si-Sare-pentru-Nunta-Traditionala-Ruseasca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24042" y="357166"/>
            <a:ext cx="71438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Карта автопробега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орога молоку» по Липецкой области.</a:t>
            </a:r>
          </a:p>
        </p:txBody>
      </p:sp>
      <p:sp>
        <p:nvSpPr>
          <p:cNvPr id="19460" name="AutoShape 4" descr="http://terbuny.net/images/stories/TriO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023910" y="4143380"/>
            <a:ext cx="2508907" cy="1711214"/>
            <a:chOff x="574488" y="4143380"/>
            <a:chExt cx="3142178" cy="2143140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4488" y="4143380"/>
              <a:ext cx="3142178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6720" y="5786454"/>
              <a:ext cx="500066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38950" y="1071546"/>
            <a:ext cx="2933840" cy="1733632"/>
            <a:chOff x="5953132" y="1000108"/>
            <a:chExt cx="3723551" cy="2200280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53132" y="1000108"/>
              <a:ext cx="3723551" cy="2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9167842" y="2676637"/>
              <a:ext cx="500066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96206" y="3071810"/>
            <a:ext cx="2080607" cy="1591053"/>
            <a:chOff x="7167578" y="3071810"/>
            <a:chExt cx="2428892" cy="185738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email"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7167578" y="3071810"/>
              <a:ext cx="2319765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096404" y="3143248"/>
              <a:ext cx="500066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10454" y="5000636"/>
            <a:ext cx="2357454" cy="1560455"/>
            <a:chOff x="6953264" y="4786322"/>
            <a:chExt cx="2714644" cy="1796888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953264" y="4786322"/>
              <a:ext cx="2714644" cy="17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9167842" y="6105661"/>
              <a:ext cx="500066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5.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23910" y="1785926"/>
            <a:ext cx="1607757" cy="2143140"/>
            <a:chOff x="1666852" y="1500174"/>
            <a:chExt cx="2090084" cy="278608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666852" y="1500174"/>
              <a:ext cx="2090084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66852" y="3891083"/>
              <a:ext cx="500066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1.</a:t>
              </a:r>
            </a:p>
          </p:txBody>
        </p: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2406" y="214290"/>
            <a:ext cx="13619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 flipH="1">
            <a:off x="309530" y="6072206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280</Words>
  <Application>Microsoft Office PowerPoint</Application>
  <PresentationFormat>Лист A4 (210x297 мм)</PresentationFormat>
  <Paragraphs>64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Mars</dc:creator>
  <cp:lastModifiedBy>Mars</cp:lastModifiedBy>
  <cp:revision>46</cp:revision>
  <dcterms:created xsi:type="dcterms:W3CDTF">2014-07-28T13:25:32Z</dcterms:created>
  <dcterms:modified xsi:type="dcterms:W3CDTF">2014-07-29T08:43:04Z</dcterms:modified>
</cp:coreProperties>
</file>